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549" r:id="rId183"/>
    <p:sldId id="550" r:id="rId184"/>
    <p:sldId id="547" r:id="rId185"/>
    <p:sldId id="515" r:id="rId186"/>
    <p:sldId id="516" r:id="rId187"/>
    <p:sldId id="517" r:id="rId188"/>
    <p:sldId id="551" r:id="rId189"/>
    <p:sldId id="554" r:id="rId190"/>
    <p:sldId id="555" r:id="rId191"/>
    <p:sldId id="556" r:id="rId192"/>
    <p:sldId id="557" r:id="rId193"/>
    <p:sldId id="558" r:id="rId194"/>
    <p:sldId id="562" r:id="rId195"/>
    <p:sldId id="563" r:id="rId196"/>
    <p:sldId id="661" r:id="rId197"/>
    <p:sldId id="625" r:id="rId198"/>
    <p:sldId id="1150" r:id="rId199"/>
    <p:sldId id="402" r:id="rId200"/>
    <p:sldId id="403" r:id="rId201"/>
    <p:sldId id="404" r:id="rId202"/>
    <p:sldId id="1075" r:id="rId203"/>
    <p:sldId id="1076" r:id="rId204"/>
    <p:sldId id="903" r:id="rId205"/>
    <p:sldId id="421" r:id="rId206"/>
    <p:sldId id="564" r:id="rId207"/>
    <p:sldId id="1042" r:id="rId208"/>
    <p:sldId id="826" r:id="rId209"/>
    <p:sldId id="566" r:id="rId210"/>
    <p:sldId id="567" r:id="rId211"/>
    <p:sldId id="832" r:id="rId212"/>
    <p:sldId id="568" r:id="rId213"/>
    <p:sldId id="1077" r:id="rId214"/>
    <p:sldId id="820" r:id="rId215"/>
    <p:sldId id="821" r:id="rId216"/>
    <p:sldId id="798" r:id="rId217"/>
    <p:sldId id="1151" r:id="rId218"/>
    <p:sldId id="1152" r:id="rId219"/>
    <p:sldId id="1153" r:id="rId220"/>
    <p:sldId id="436" r:id="rId221"/>
    <p:sldId id="666" r:id="rId222"/>
    <p:sldId id="665" r:id="rId223"/>
    <p:sldId id="443" r:id="rId224"/>
    <p:sldId id="445" r:id="rId225"/>
    <p:sldId id="446" r:id="rId226"/>
    <p:sldId id="440" r:id="rId227"/>
    <p:sldId id="823" r:id="rId228"/>
    <p:sldId id="570" r:id="rId229"/>
    <p:sldId id="828" r:id="rId230"/>
    <p:sldId id="827" r:id="rId231"/>
    <p:sldId id="836" r:id="rId232"/>
    <p:sldId id="837" r:id="rId233"/>
    <p:sldId id="453" r:id="rId234"/>
    <p:sldId id="574" r:id="rId235"/>
    <p:sldId id="838" r:id="rId236"/>
    <p:sldId id="839" r:id="rId237"/>
    <p:sldId id="1059" r:id="rId238"/>
    <p:sldId id="1060" r:id="rId239"/>
    <p:sldId id="576" r:id="rId240"/>
    <p:sldId id="824" r:id="rId241"/>
    <p:sldId id="577" r:id="rId242"/>
    <p:sldId id="935" r:id="rId243"/>
    <p:sldId id="371" r:id="rId244"/>
    <p:sldId id="575" r:id="rId245"/>
    <p:sldId id="733" r:id="rId246"/>
    <p:sldId id="583" r:id="rId247"/>
    <p:sldId id="584" r:id="rId248"/>
    <p:sldId id="585" r:id="rId249"/>
    <p:sldId id="609" r:id="rId250"/>
    <p:sldId id="610" r:id="rId251"/>
    <p:sldId id="703" r:id="rId252"/>
    <p:sldId id="611" r:id="rId253"/>
    <p:sldId id="612" r:id="rId254"/>
    <p:sldId id="704" r:id="rId255"/>
    <p:sldId id="613" r:id="rId256"/>
    <p:sldId id="705" r:id="rId257"/>
    <p:sldId id="614" r:id="rId258"/>
    <p:sldId id="1165" r:id="rId259"/>
    <p:sldId id="937" r:id="rId260"/>
    <p:sldId id="894" r:id="rId261"/>
    <p:sldId id="1166" r:id="rId262"/>
    <p:sldId id="532" r:id="rId263"/>
    <p:sldId id="1167" r:id="rId264"/>
    <p:sldId id="1168" r:id="rId265"/>
    <p:sldId id="587" r:id="rId266"/>
    <p:sldId id="675" r:id="rId267"/>
    <p:sldId id="588" r:id="rId268"/>
    <p:sldId id="997" r:id="rId269"/>
    <p:sldId id="706" r:id="rId270"/>
    <p:sldId id="589" r:id="rId271"/>
    <p:sldId id="998" r:id="rId272"/>
    <p:sldId id="856" r:id="rId273"/>
    <p:sldId id="857" r:id="rId274"/>
    <p:sldId id="707" r:id="rId275"/>
    <p:sldId id="815" r:id="rId276"/>
    <p:sldId id="979" r:id="rId277"/>
    <p:sldId id="982" r:id="rId278"/>
    <p:sldId id="983" r:id="rId279"/>
    <p:sldId id="975" r:id="rId280"/>
    <p:sldId id="708" r:id="rId281"/>
    <p:sldId id="593" r:id="rId282"/>
    <p:sldId id="709" r:id="rId283"/>
    <p:sldId id="594" r:id="rId284"/>
    <p:sldId id="710" r:id="rId285"/>
    <p:sldId id="607" r:id="rId286"/>
    <p:sldId id="336" r:id="rId287"/>
    <p:sldId id="337" r:id="rId288"/>
    <p:sldId id="748" r:id="rId289"/>
    <p:sldId id="1034" r:id="rId290"/>
    <p:sldId id="622" r:id="rId291"/>
    <p:sldId id="989" r:id="rId292"/>
    <p:sldId id="987" r:id="rId293"/>
    <p:sldId id="623" r:id="rId294"/>
    <p:sldId id="1035" r:id="rId295"/>
    <p:sldId id="990" r:id="rId296"/>
    <p:sldId id="991" r:id="rId297"/>
    <p:sldId id="1036" r:id="rId298"/>
    <p:sldId id="626" r:id="rId299"/>
    <p:sldId id="992" r:id="rId300"/>
    <p:sldId id="627" r:id="rId301"/>
    <p:sldId id="628" r:id="rId302"/>
    <p:sldId id="1037" r:id="rId303"/>
    <p:sldId id="629" r:id="rId304"/>
    <p:sldId id="1038" r:id="rId305"/>
    <p:sldId id="630" r:id="rId306"/>
    <p:sldId id="1039" r:id="rId307"/>
    <p:sldId id="1082" r:id="rId308"/>
    <p:sldId id="818" r:id="rId309"/>
    <p:sldId id="631" r:id="rId310"/>
    <p:sldId id="993" r:id="rId311"/>
    <p:sldId id="1081" r:id="rId312"/>
    <p:sldId id="1083" r:id="rId313"/>
    <p:sldId id="913" r:id="rId314"/>
    <p:sldId id="632" r:id="rId315"/>
    <p:sldId id="994" r:id="rId316"/>
    <p:sldId id="1085" r:id="rId317"/>
    <p:sldId id="1084" r:id="rId318"/>
    <p:sldId id="751" r:id="rId319"/>
    <p:sldId id="352" r:id="rId320"/>
    <p:sldId id="633" r:id="rId321"/>
    <p:sldId id="995" r:id="rId322"/>
    <p:sldId id="996" r:id="rId323"/>
    <p:sldId id="1160" r:id="rId324"/>
    <p:sldId id="1161" r:id="rId325"/>
    <p:sldId id="1162"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1072" r:id="rId361"/>
    <p:sldId id="285" r:id="rId362"/>
    <p:sldId id="286" r:id="rId363"/>
    <p:sldId id="289" r:id="rId364"/>
    <p:sldId id="290" r:id="rId365"/>
    <p:sldId id="291" r:id="rId366"/>
    <p:sldId id="829" r:id="rId367"/>
    <p:sldId id="830" r:id="rId368"/>
    <p:sldId id="683" r:id="rId369"/>
    <p:sldId id="684" r:id="rId370"/>
    <p:sldId id="682" r:id="rId371"/>
    <p:sldId id="860" r:id="rId372"/>
    <p:sldId id="671" r:id="rId373"/>
    <p:sldId id="672" r:id="rId374"/>
    <p:sldId id="673" r:id="rId375"/>
    <p:sldId id="674" r:id="rId376"/>
    <p:sldId id="360" r:id="rId377"/>
    <p:sldId id="801" r:id="rId378"/>
    <p:sldId id="1148" r:id="rId379"/>
    <p:sldId id="1149" r:id="rId380"/>
    <p:sldId id="851" r:id="rId381"/>
    <p:sldId id="331" r:id="rId382"/>
    <p:sldId id="914" r:id="rId383"/>
    <p:sldId id="852" r:id="rId384"/>
    <p:sldId id="1155" r:id="rId385"/>
    <p:sldId id="1156" r:id="rId386"/>
    <p:sldId id="896" r:id="rId387"/>
    <p:sldId id="1159" r:id="rId388"/>
    <p:sldId id="686" r:id="rId389"/>
    <p:sldId id="685" r:id="rId390"/>
    <p:sldId id="957" r:id="rId391"/>
    <p:sldId id="302" r:id="rId392"/>
    <p:sldId id="303" r:id="rId393"/>
    <p:sldId id="304" r:id="rId394"/>
    <p:sldId id="1130" r:id="rId395"/>
    <p:sldId id="305" r:id="rId396"/>
    <p:sldId id="306" r:id="rId397"/>
    <p:sldId id="307" r:id="rId398"/>
    <p:sldId id="308" r:id="rId399"/>
    <p:sldId id="1131" r:id="rId400"/>
    <p:sldId id="310" r:id="rId401"/>
    <p:sldId id="1132" r:id="rId402"/>
    <p:sldId id="1133" r:id="rId403"/>
    <p:sldId id="313" r:id="rId404"/>
    <p:sldId id="1134" r:id="rId405"/>
    <p:sldId id="1135" r:id="rId406"/>
    <p:sldId id="1136" r:id="rId407"/>
    <p:sldId id="1137" r:id="rId408"/>
    <p:sldId id="1138" r:id="rId409"/>
    <p:sldId id="1139" r:id="rId410"/>
    <p:sldId id="1140" r:id="rId411"/>
    <p:sldId id="1078" r:id="rId412"/>
    <p:sldId id="1141" r:id="rId413"/>
    <p:sldId id="1142" r:id="rId414"/>
    <p:sldId id="1143" r:id="rId415"/>
    <p:sldId id="1144" r:id="rId416"/>
    <p:sldId id="1145" r:id="rId417"/>
    <p:sldId id="1146" r:id="rId418"/>
    <p:sldId id="1147" r:id="rId419"/>
    <p:sldId id="1061" r:id="rId420"/>
    <p:sldId id="1062" r:id="rId421"/>
    <p:sldId id="1063" r:id="rId422"/>
    <p:sldId id="1064" r:id="rId423"/>
    <p:sldId id="1065" r:id="rId424"/>
    <p:sldId id="342" r:id="rId425"/>
    <p:sldId id="1067" r:id="rId426"/>
    <p:sldId id="1068" r:id="rId427"/>
    <p:sldId id="727" r:id="rId428"/>
    <p:sldId id="728" r:id="rId429"/>
    <p:sldId id="781" r:id="rId430"/>
    <p:sldId id="1007" r:id="rId431"/>
    <p:sldId id="730" r:id="rId432"/>
    <p:sldId id="1157" r:id="rId433"/>
    <p:sldId id="1158"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 id="1106" r:id="rId524"/>
    <p:sldId id="858"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66" d="100"/>
          <a:sy n="66" d="100"/>
        </p:scale>
        <p:origin x="876" y="15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2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26920</TotalTime>
  <Words>41283</Words>
  <Application>Microsoft Office PowerPoint</Application>
  <PresentationFormat>Widescreen</PresentationFormat>
  <Paragraphs>4919</Paragraphs>
  <Slides>524</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524</vt:i4>
      </vt:variant>
    </vt:vector>
  </HeadingPairs>
  <TitlesOfParts>
    <vt:vector size="56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5357</cp:revision>
  <dcterms:created xsi:type="dcterms:W3CDTF">2015-10-09T06:09:34Z</dcterms:created>
  <dcterms:modified xsi:type="dcterms:W3CDTF">2020-05-06T04:10:43Z</dcterms:modified>
</cp:coreProperties>
</file>